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774" r:id="rId2"/>
    <p:sldId id="261" r:id="rId3"/>
    <p:sldId id="825" r:id="rId4"/>
    <p:sldId id="775" r:id="rId5"/>
    <p:sldId id="849" r:id="rId6"/>
    <p:sldId id="850" r:id="rId7"/>
    <p:sldId id="851" r:id="rId8"/>
    <p:sldId id="852" r:id="rId9"/>
    <p:sldId id="853" r:id="rId10"/>
    <p:sldId id="854" r:id="rId11"/>
    <p:sldId id="855" r:id="rId12"/>
    <p:sldId id="856" r:id="rId13"/>
    <p:sldId id="857" r:id="rId14"/>
    <p:sldId id="858" r:id="rId1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DFE4A8CD-CB86-4534-916D-4B43FABA6E24}">
          <p14:sldIdLst>
            <p14:sldId id="774"/>
            <p14:sldId id="261"/>
            <p14:sldId id="825"/>
            <p14:sldId id="775"/>
            <p14:sldId id="849"/>
            <p14:sldId id="850"/>
            <p14:sldId id="851"/>
            <p14:sldId id="852"/>
            <p14:sldId id="853"/>
            <p14:sldId id="854"/>
            <p14:sldId id="855"/>
            <p14:sldId id="856"/>
            <p14:sldId id="857"/>
            <p14:sldId id="858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9D9"/>
    <a:srgbClr val="F9CF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7" autoAdjust="0"/>
    <p:restoredTop sz="94706" autoAdjust="0"/>
  </p:normalViewPr>
  <p:slideViewPr>
    <p:cSldViewPr snapToGrid="0">
      <p:cViewPr varScale="1">
        <p:scale>
          <a:sx n="109" d="100"/>
          <a:sy n="109" d="100"/>
        </p:scale>
        <p:origin x="678" y="1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UDET Samuel" userId="30bfe7e0-2626-4fb2-a32d-dfe4bb39c775" providerId="ADAL" clId="{2546CACB-C4D7-4F80-89F9-41F911F85DDC}"/>
    <pc:docChg chg="undo custSel addSld modSld sldOrd modSection">
      <pc:chgData name="BOUDET Samuel" userId="30bfe7e0-2626-4fb2-a32d-dfe4bb39c775" providerId="ADAL" clId="{2546CACB-C4D7-4F80-89F9-41F911F85DDC}" dt="2021-09-11T22:11:05.021" v="224" actId="22"/>
      <pc:docMkLst>
        <pc:docMk/>
      </pc:docMkLst>
      <pc:sldChg chg="delSp modSp mod">
        <pc:chgData name="BOUDET Samuel" userId="30bfe7e0-2626-4fb2-a32d-dfe4bb39c775" providerId="ADAL" clId="{2546CACB-C4D7-4F80-89F9-41F911F85DDC}" dt="2021-09-11T20:38:06.029" v="163" actId="20577"/>
        <pc:sldMkLst>
          <pc:docMk/>
          <pc:sldMk cId="106904919" sldId="261"/>
        </pc:sldMkLst>
        <pc:spChg chg="del">
          <ac:chgData name="BOUDET Samuel" userId="30bfe7e0-2626-4fb2-a32d-dfe4bb39c775" providerId="ADAL" clId="{2546CACB-C4D7-4F80-89F9-41F911F85DDC}" dt="2021-09-11T18:51:35.256" v="4" actId="478"/>
          <ac:spMkLst>
            <pc:docMk/>
            <pc:sldMk cId="106904919" sldId="261"/>
            <ac:spMk id="2" creationId="{FCEC4053-D6A1-431B-93F4-50539BA5E3CE}"/>
          </ac:spMkLst>
        </pc:spChg>
        <pc:spChg chg="mod">
          <ac:chgData name="BOUDET Samuel" userId="30bfe7e0-2626-4fb2-a32d-dfe4bb39c775" providerId="ADAL" clId="{2546CACB-C4D7-4F80-89F9-41F911F85DDC}" dt="2021-09-11T20:38:06.029" v="163" actId="20577"/>
          <ac:spMkLst>
            <pc:docMk/>
            <pc:sldMk cId="106904919" sldId="261"/>
            <ac:spMk id="3" creationId="{00000000-0000-0000-0000-000000000000}"/>
          </ac:spMkLst>
        </pc:spChg>
        <pc:spChg chg="mod">
          <ac:chgData name="BOUDET Samuel" userId="30bfe7e0-2626-4fb2-a32d-dfe4bb39c775" providerId="ADAL" clId="{2546CACB-C4D7-4F80-89F9-41F911F85DDC}" dt="2021-09-11T18:51:51.917" v="19" actId="20577"/>
          <ac:spMkLst>
            <pc:docMk/>
            <pc:sldMk cId="106904919" sldId="261"/>
            <ac:spMk id="5" creationId="{4A33CBAA-6B68-44C8-8498-2EA61BD53EE2}"/>
          </ac:spMkLst>
        </pc:spChg>
        <pc:spChg chg="del">
          <ac:chgData name="BOUDET Samuel" userId="30bfe7e0-2626-4fb2-a32d-dfe4bb39c775" providerId="ADAL" clId="{2546CACB-C4D7-4F80-89F9-41F911F85DDC}" dt="2021-09-11T18:51:30.750" v="1" actId="478"/>
          <ac:spMkLst>
            <pc:docMk/>
            <pc:sldMk cId="106904919" sldId="261"/>
            <ac:spMk id="11" creationId="{2E463C52-CB91-4161-B9F8-39A9FFCE202E}"/>
          </ac:spMkLst>
        </pc:spChg>
        <pc:spChg chg="del">
          <ac:chgData name="BOUDET Samuel" userId="30bfe7e0-2626-4fb2-a32d-dfe4bb39c775" providerId="ADAL" clId="{2546CACB-C4D7-4F80-89F9-41F911F85DDC}" dt="2021-09-11T18:51:31.680" v="2" actId="478"/>
          <ac:spMkLst>
            <pc:docMk/>
            <pc:sldMk cId="106904919" sldId="261"/>
            <ac:spMk id="13" creationId="{70D5EC63-C747-4425-B3D9-90AB41CF0C49}"/>
          </ac:spMkLst>
        </pc:spChg>
        <pc:picChg chg="del">
          <ac:chgData name="BOUDET Samuel" userId="30bfe7e0-2626-4fb2-a32d-dfe4bb39c775" providerId="ADAL" clId="{2546CACB-C4D7-4F80-89F9-41F911F85DDC}" dt="2021-09-11T18:51:32.695" v="3" actId="478"/>
          <ac:picMkLst>
            <pc:docMk/>
            <pc:sldMk cId="106904919" sldId="261"/>
            <ac:picMk id="8" creationId="{DE161297-DA3A-4F95-8957-4C6F379C9152}"/>
          </ac:picMkLst>
        </pc:picChg>
        <pc:picChg chg="del">
          <ac:chgData name="BOUDET Samuel" userId="30bfe7e0-2626-4fb2-a32d-dfe4bb39c775" providerId="ADAL" clId="{2546CACB-C4D7-4F80-89F9-41F911F85DDC}" dt="2021-09-11T18:51:28.320" v="0" actId="478"/>
          <ac:picMkLst>
            <pc:docMk/>
            <pc:sldMk cId="106904919" sldId="261"/>
            <ac:picMk id="15" creationId="{7DF519FC-BD89-488E-9CF0-847ADEB307CB}"/>
          </ac:picMkLst>
        </pc:picChg>
      </pc:sldChg>
      <pc:sldChg chg="delSp mod delAnim">
        <pc:chgData name="BOUDET Samuel" userId="30bfe7e0-2626-4fb2-a32d-dfe4bb39c775" providerId="ADAL" clId="{2546CACB-C4D7-4F80-89F9-41F911F85DDC}" dt="2021-09-11T19:54:29.372" v="58" actId="478"/>
        <pc:sldMkLst>
          <pc:docMk/>
          <pc:sldMk cId="1867784801" sldId="774"/>
        </pc:sldMkLst>
        <pc:picChg chg="del">
          <ac:chgData name="BOUDET Samuel" userId="30bfe7e0-2626-4fb2-a32d-dfe4bb39c775" providerId="ADAL" clId="{2546CACB-C4D7-4F80-89F9-41F911F85DDC}" dt="2021-09-11T19:54:29.372" v="58" actId="478"/>
          <ac:picMkLst>
            <pc:docMk/>
            <pc:sldMk cId="1867784801" sldId="774"/>
            <ac:picMk id="3" creationId="{91A02E0A-6813-46F2-B12E-78B770AD1614}"/>
          </ac:picMkLst>
        </pc:picChg>
      </pc:sldChg>
      <pc:sldChg chg="addSp delSp modSp mod modAnim">
        <pc:chgData name="BOUDET Samuel" userId="30bfe7e0-2626-4fb2-a32d-dfe4bb39c775" providerId="ADAL" clId="{2546CACB-C4D7-4F80-89F9-41F911F85DDC}" dt="2021-09-11T19:56:17.164" v="68" actId="14100"/>
        <pc:sldMkLst>
          <pc:docMk/>
          <pc:sldMk cId="4293432200" sldId="775"/>
        </pc:sldMkLst>
        <pc:spChg chg="del">
          <ac:chgData name="BOUDET Samuel" userId="30bfe7e0-2626-4fb2-a32d-dfe4bb39c775" providerId="ADAL" clId="{2546CACB-C4D7-4F80-89F9-41F911F85DDC}" dt="2021-09-11T19:54:51.349" v="60" actId="478"/>
          <ac:spMkLst>
            <pc:docMk/>
            <pc:sldMk cId="4293432200" sldId="775"/>
            <ac:spMk id="19" creationId="{2DD60CFB-E940-41FC-AFE4-E4D56D6C0C43}"/>
          </ac:spMkLst>
        </pc:spChg>
        <pc:spChg chg="del">
          <ac:chgData name="BOUDET Samuel" userId="30bfe7e0-2626-4fb2-a32d-dfe4bb39c775" providerId="ADAL" clId="{2546CACB-C4D7-4F80-89F9-41F911F85DDC}" dt="2021-09-11T19:54:51.349" v="60" actId="478"/>
          <ac:spMkLst>
            <pc:docMk/>
            <pc:sldMk cId="4293432200" sldId="775"/>
            <ac:spMk id="20" creationId="{C96940B0-6F56-49BA-B9B1-72AF29AD55C0}"/>
          </ac:spMkLst>
        </pc:spChg>
        <pc:picChg chg="add mod modCrop">
          <ac:chgData name="BOUDET Samuel" userId="30bfe7e0-2626-4fb2-a32d-dfe4bb39c775" providerId="ADAL" clId="{2546CACB-C4D7-4F80-89F9-41F911F85DDC}" dt="2021-09-11T19:56:17.164" v="68" actId="14100"/>
          <ac:picMkLst>
            <pc:docMk/>
            <pc:sldMk cId="4293432200" sldId="775"/>
            <ac:picMk id="2" creationId="{34422A3E-93E9-4E14-AF7D-AF98567A3A40}"/>
          </ac:picMkLst>
        </pc:picChg>
        <pc:picChg chg="del">
          <ac:chgData name="BOUDET Samuel" userId="30bfe7e0-2626-4fb2-a32d-dfe4bb39c775" providerId="ADAL" clId="{2546CACB-C4D7-4F80-89F9-41F911F85DDC}" dt="2021-09-11T19:54:51.349" v="60" actId="478"/>
          <ac:picMkLst>
            <pc:docMk/>
            <pc:sldMk cId="4293432200" sldId="775"/>
            <ac:picMk id="5" creationId="{97B4C952-F734-4C22-987B-62D1FE2578C8}"/>
          </ac:picMkLst>
        </pc:picChg>
        <pc:picChg chg="del">
          <ac:chgData name="BOUDET Samuel" userId="30bfe7e0-2626-4fb2-a32d-dfe4bb39c775" providerId="ADAL" clId="{2546CACB-C4D7-4F80-89F9-41F911F85DDC}" dt="2021-09-11T19:54:51.349" v="60" actId="478"/>
          <ac:picMkLst>
            <pc:docMk/>
            <pc:sldMk cId="4293432200" sldId="775"/>
            <ac:picMk id="14" creationId="{C70F96F3-D502-49C4-B500-51D808AB6801}"/>
          </ac:picMkLst>
        </pc:picChg>
        <pc:picChg chg="del">
          <ac:chgData name="BOUDET Samuel" userId="30bfe7e0-2626-4fb2-a32d-dfe4bb39c775" providerId="ADAL" clId="{2546CACB-C4D7-4F80-89F9-41F911F85DDC}" dt="2021-09-11T19:54:51.349" v="60" actId="478"/>
          <ac:picMkLst>
            <pc:docMk/>
            <pc:sldMk cId="4293432200" sldId="775"/>
            <ac:picMk id="15" creationId="{E828E4AC-35F3-4438-98C3-E9815F565E23}"/>
          </ac:picMkLst>
        </pc:picChg>
        <pc:picChg chg="del">
          <ac:chgData name="BOUDET Samuel" userId="30bfe7e0-2626-4fb2-a32d-dfe4bb39c775" providerId="ADAL" clId="{2546CACB-C4D7-4F80-89F9-41F911F85DDC}" dt="2021-09-11T19:54:51.349" v="60" actId="478"/>
          <ac:picMkLst>
            <pc:docMk/>
            <pc:sldMk cId="4293432200" sldId="775"/>
            <ac:picMk id="16" creationId="{E74E5E0B-EBC6-4CE9-83A0-AED4A8723214}"/>
          </ac:picMkLst>
        </pc:picChg>
        <pc:picChg chg="del">
          <ac:chgData name="BOUDET Samuel" userId="30bfe7e0-2626-4fb2-a32d-dfe4bb39c775" providerId="ADAL" clId="{2546CACB-C4D7-4F80-89F9-41F911F85DDC}" dt="2021-09-11T19:54:51.349" v="60" actId="478"/>
          <ac:picMkLst>
            <pc:docMk/>
            <pc:sldMk cId="4293432200" sldId="775"/>
            <ac:picMk id="17" creationId="{762520C9-F884-4491-B44F-B4A75A2A2060}"/>
          </ac:picMkLst>
        </pc:picChg>
        <pc:picChg chg="del">
          <ac:chgData name="BOUDET Samuel" userId="30bfe7e0-2626-4fb2-a32d-dfe4bb39c775" providerId="ADAL" clId="{2546CACB-C4D7-4F80-89F9-41F911F85DDC}" dt="2021-09-11T19:54:51.349" v="60" actId="478"/>
          <ac:picMkLst>
            <pc:docMk/>
            <pc:sldMk cId="4293432200" sldId="775"/>
            <ac:picMk id="18" creationId="{F64B8733-5902-49EA-986F-C1F0F9FA057F}"/>
          </ac:picMkLst>
        </pc:picChg>
        <pc:picChg chg="del">
          <ac:chgData name="BOUDET Samuel" userId="30bfe7e0-2626-4fb2-a32d-dfe4bb39c775" providerId="ADAL" clId="{2546CACB-C4D7-4F80-89F9-41F911F85DDC}" dt="2021-09-11T19:54:51.349" v="60" actId="478"/>
          <ac:picMkLst>
            <pc:docMk/>
            <pc:sldMk cId="4293432200" sldId="775"/>
            <ac:picMk id="22" creationId="{96B72957-3FB4-4F11-BCF2-1FFE3AF11010}"/>
          </ac:picMkLst>
        </pc:picChg>
      </pc:sldChg>
      <pc:sldChg chg="delSp mod delAnim">
        <pc:chgData name="BOUDET Samuel" userId="30bfe7e0-2626-4fb2-a32d-dfe4bb39c775" providerId="ADAL" clId="{2546CACB-C4D7-4F80-89F9-41F911F85DDC}" dt="2021-09-11T21:42:11.080" v="188" actId="478"/>
        <pc:sldMkLst>
          <pc:docMk/>
          <pc:sldMk cId="2744336045" sldId="777"/>
        </pc:sldMkLst>
        <pc:picChg chg="del">
          <ac:chgData name="BOUDET Samuel" userId="30bfe7e0-2626-4fb2-a32d-dfe4bb39c775" providerId="ADAL" clId="{2546CACB-C4D7-4F80-89F9-41F911F85DDC}" dt="2021-09-11T21:42:11.080" v="188" actId="478"/>
          <ac:picMkLst>
            <pc:docMk/>
            <pc:sldMk cId="2744336045" sldId="777"/>
            <ac:picMk id="4" creationId="{88F40EF7-7840-463E-BCFB-3C2BD8CCA4F5}"/>
          </ac:picMkLst>
        </pc:picChg>
      </pc:sldChg>
      <pc:sldChg chg="delSp mod delAnim">
        <pc:chgData name="BOUDET Samuel" userId="30bfe7e0-2626-4fb2-a32d-dfe4bb39c775" providerId="ADAL" clId="{2546CACB-C4D7-4F80-89F9-41F911F85DDC}" dt="2021-09-11T19:54:39.583" v="59" actId="478"/>
        <pc:sldMkLst>
          <pc:docMk/>
          <pc:sldMk cId="2782242911" sldId="825"/>
        </pc:sldMkLst>
        <pc:picChg chg="del">
          <ac:chgData name="BOUDET Samuel" userId="30bfe7e0-2626-4fb2-a32d-dfe4bb39c775" providerId="ADAL" clId="{2546CACB-C4D7-4F80-89F9-41F911F85DDC}" dt="2021-09-11T19:54:39.583" v="59" actId="478"/>
          <ac:picMkLst>
            <pc:docMk/>
            <pc:sldMk cId="2782242911" sldId="825"/>
            <ac:picMk id="5" creationId="{ECFF164E-ABD2-4375-8A13-7A4A9EA82FB5}"/>
          </ac:picMkLst>
        </pc:picChg>
      </pc:sldChg>
      <pc:sldChg chg="new">
        <pc:chgData name="BOUDET Samuel" userId="30bfe7e0-2626-4fb2-a32d-dfe4bb39c775" providerId="ADAL" clId="{2546CACB-C4D7-4F80-89F9-41F911F85DDC}" dt="2021-09-11T19:57:43.256" v="69" actId="680"/>
        <pc:sldMkLst>
          <pc:docMk/>
          <pc:sldMk cId="2128791481" sldId="849"/>
        </pc:sldMkLst>
      </pc:sldChg>
      <pc:sldChg chg="addSp modSp add mod modAnim">
        <pc:chgData name="BOUDET Samuel" userId="30bfe7e0-2626-4fb2-a32d-dfe4bb39c775" providerId="ADAL" clId="{2546CACB-C4D7-4F80-89F9-41F911F85DDC}" dt="2021-09-11T20:13:57.467" v="76" actId="732"/>
        <pc:sldMkLst>
          <pc:docMk/>
          <pc:sldMk cId="456860743" sldId="850"/>
        </pc:sldMkLst>
        <pc:picChg chg="add mod modCrop">
          <ac:chgData name="BOUDET Samuel" userId="30bfe7e0-2626-4fb2-a32d-dfe4bb39c775" providerId="ADAL" clId="{2546CACB-C4D7-4F80-89F9-41F911F85DDC}" dt="2021-09-11T20:13:57.467" v="76" actId="732"/>
          <ac:picMkLst>
            <pc:docMk/>
            <pc:sldMk cId="456860743" sldId="850"/>
            <ac:picMk id="2" creationId="{A1389719-E355-490F-B7A1-D7B76DDD15BC}"/>
          </ac:picMkLst>
        </pc:picChg>
      </pc:sldChg>
      <pc:sldChg chg="addSp delSp add mod delAnim">
        <pc:chgData name="BOUDET Samuel" userId="30bfe7e0-2626-4fb2-a32d-dfe4bb39c775" providerId="ADAL" clId="{2546CACB-C4D7-4F80-89F9-41F911F85DDC}" dt="2021-09-11T21:16:09.979" v="166" actId="22"/>
        <pc:sldMkLst>
          <pc:docMk/>
          <pc:sldMk cId="1716898760" sldId="851"/>
        </pc:sldMkLst>
        <pc:picChg chg="del">
          <ac:chgData name="BOUDET Samuel" userId="30bfe7e0-2626-4fb2-a32d-dfe4bb39c775" providerId="ADAL" clId="{2546CACB-C4D7-4F80-89F9-41F911F85DDC}" dt="2021-09-11T20:38:17.577" v="165" actId="478"/>
          <ac:picMkLst>
            <pc:docMk/>
            <pc:sldMk cId="1716898760" sldId="851"/>
            <ac:picMk id="2" creationId="{A1389719-E355-490F-B7A1-D7B76DDD15BC}"/>
          </ac:picMkLst>
        </pc:picChg>
        <pc:picChg chg="add">
          <ac:chgData name="BOUDET Samuel" userId="30bfe7e0-2626-4fb2-a32d-dfe4bb39c775" providerId="ADAL" clId="{2546CACB-C4D7-4F80-89F9-41F911F85DDC}" dt="2021-09-11T21:16:09.979" v="166" actId="22"/>
          <ac:picMkLst>
            <pc:docMk/>
            <pc:sldMk cId="1716898760" sldId="851"/>
            <ac:picMk id="4" creationId="{462BC5E4-A43A-4277-9C18-DABF35D612C6}"/>
          </ac:picMkLst>
        </pc:picChg>
      </pc:sldChg>
      <pc:sldChg chg="addSp delSp modSp add mod modAnim">
        <pc:chgData name="BOUDET Samuel" userId="30bfe7e0-2626-4fb2-a32d-dfe4bb39c775" providerId="ADAL" clId="{2546CACB-C4D7-4F80-89F9-41F911F85DDC}" dt="2021-09-11T21:59:11.816" v="212"/>
        <pc:sldMkLst>
          <pc:docMk/>
          <pc:sldMk cId="739003890" sldId="852"/>
        </pc:sldMkLst>
        <pc:picChg chg="add">
          <ac:chgData name="BOUDET Samuel" userId="30bfe7e0-2626-4fb2-a32d-dfe4bb39c775" providerId="ADAL" clId="{2546CACB-C4D7-4F80-89F9-41F911F85DDC}" dt="2021-09-11T21:39:08.893" v="169" actId="22"/>
          <ac:picMkLst>
            <pc:docMk/>
            <pc:sldMk cId="739003890" sldId="852"/>
            <ac:picMk id="3" creationId="{89073F5C-8287-4AA6-A2C4-05195FC20F84}"/>
          </ac:picMkLst>
        </pc:picChg>
        <pc:picChg chg="del">
          <ac:chgData name="BOUDET Samuel" userId="30bfe7e0-2626-4fb2-a32d-dfe4bb39c775" providerId="ADAL" clId="{2546CACB-C4D7-4F80-89F9-41F911F85DDC}" dt="2021-09-11T21:16:21.032" v="168" actId="478"/>
          <ac:picMkLst>
            <pc:docMk/>
            <pc:sldMk cId="739003890" sldId="852"/>
            <ac:picMk id="4" creationId="{462BC5E4-A43A-4277-9C18-DABF35D612C6}"/>
          </ac:picMkLst>
        </pc:picChg>
        <pc:picChg chg="add mod">
          <ac:chgData name="BOUDET Samuel" userId="30bfe7e0-2626-4fb2-a32d-dfe4bb39c775" providerId="ADAL" clId="{2546CACB-C4D7-4F80-89F9-41F911F85DDC}" dt="2021-09-11T21:39:38.098" v="172" actId="1076"/>
          <ac:picMkLst>
            <pc:docMk/>
            <pc:sldMk cId="739003890" sldId="852"/>
            <ac:picMk id="6" creationId="{F895E252-0A9B-4342-8D3A-A9A70394A3AB}"/>
          </ac:picMkLst>
        </pc:picChg>
      </pc:sldChg>
      <pc:sldChg chg="addSp delSp modSp add mod delAnim">
        <pc:chgData name="BOUDET Samuel" userId="30bfe7e0-2626-4fb2-a32d-dfe4bb39c775" providerId="ADAL" clId="{2546CACB-C4D7-4F80-89F9-41F911F85DDC}" dt="2021-09-11T21:41:58.183" v="187" actId="732"/>
        <pc:sldMkLst>
          <pc:docMk/>
          <pc:sldMk cId="983320697" sldId="853"/>
        </pc:sldMkLst>
        <pc:picChg chg="del">
          <ac:chgData name="BOUDET Samuel" userId="30bfe7e0-2626-4fb2-a32d-dfe4bb39c775" providerId="ADAL" clId="{2546CACB-C4D7-4F80-89F9-41F911F85DDC}" dt="2021-09-11T21:40:26.753" v="176" actId="478"/>
          <ac:picMkLst>
            <pc:docMk/>
            <pc:sldMk cId="983320697" sldId="853"/>
            <ac:picMk id="3" creationId="{89073F5C-8287-4AA6-A2C4-05195FC20F84}"/>
          </ac:picMkLst>
        </pc:picChg>
        <pc:picChg chg="add mod modCrop">
          <ac:chgData name="BOUDET Samuel" userId="30bfe7e0-2626-4fb2-a32d-dfe4bb39c775" providerId="ADAL" clId="{2546CACB-C4D7-4F80-89F9-41F911F85DDC}" dt="2021-09-11T21:41:58.183" v="187" actId="732"/>
          <ac:picMkLst>
            <pc:docMk/>
            <pc:sldMk cId="983320697" sldId="853"/>
            <ac:picMk id="4" creationId="{FFE0EF73-4849-452F-8A3E-7E0FD3B2659E}"/>
          </ac:picMkLst>
        </pc:picChg>
        <pc:picChg chg="del">
          <ac:chgData name="BOUDET Samuel" userId="30bfe7e0-2626-4fb2-a32d-dfe4bb39c775" providerId="ADAL" clId="{2546CACB-C4D7-4F80-89F9-41F911F85DDC}" dt="2021-09-11T21:40:29.613" v="177" actId="478"/>
          <ac:picMkLst>
            <pc:docMk/>
            <pc:sldMk cId="983320697" sldId="853"/>
            <ac:picMk id="6" creationId="{F895E252-0A9B-4342-8D3A-A9A70394A3AB}"/>
          </ac:picMkLst>
        </pc:picChg>
      </pc:sldChg>
      <pc:sldChg chg="addSp new mod ord">
        <pc:chgData name="BOUDET Samuel" userId="30bfe7e0-2626-4fb2-a32d-dfe4bb39c775" providerId="ADAL" clId="{2546CACB-C4D7-4F80-89F9-41F911F85DDC}" dt="2021-09-11T21:55:40.316" v="192" actId="22"/>
        <pc:sldMkLst>
          <pc:docMk/>
          <pc:sldMk cId="1540060622" sldId="854"/>
        </pc:sldMkLst>
        <pc:picChg chg="add">
          <ac:chgData name="BOUDET Samuel" userId="30bfe7e0-2626-4fb2-a32d-dfe4bb39c775" providerId="ADAL" clId="{2546CACB-C4D7-4F80-89F9-41F911F85DDC}" dt="2021-09-11T21:55:40.316" v="192" actId="22"/>
          <ac:picMkLst>
            <pc:docMk/>
            <pc:sldMk cId="1540060622" sldId="854"/>
            <ac:picMk id="3" creationId="{60EB3B02-5E32-42D3-B181-977586F90F1B}"/>
          </ac:picMkLst>
        </pc:picChg>
      </pc:sldChg>
      <pc:sldChg chg="addSp modSp new mod modAnim">
        <pc:chgData name="BOUDET Samuel" userId="30bfe7e0-2626-4fb2-a32d-dfe4bb39c775" providerId="ADAL" clId="{2546CACB-C4D7-4F80-89F9-41F911F85DDC}" dt="2021-09-11T21:59:30.815" v="215"/>
        <pc:sldMkLst>
          <pc:docMk/>
          <pc:sldMk cId="994219701" sldId="855"/>
        </pc:sldMkLst>
        <pc:picChg chg="add">
          <ac:chgData name="BOUDET Samuel" userId="30bfe7e0-2626-4fb2-a32d-dfe4bb39c775" providerId="ADAL" clId="{2546CACB-C4D7-4F80-89F9-41F911F85DDC}" dt="2021-09-11T21:56:51.879" v="194" actId="22"/>
          <ac:picMkLst>
            <pc:docMk/>
            <pc:sldMk cId="994219701" sldId="855"/>
            <ac:picMk id="3" creationId="{8019D6D5-F07F-4D40-B8AF-CA8F6A4AAE88}"/>
          </ac:picMkLst>
        </pc:picChg>
        <pc:picChg chg="add mod">
          <ac:chgData name="BOUDET Samuel" userId="30bfe7e0-2626-4fb2-a32d-dfe4bb39c775" providerId="ADAL" clId="{2546CACB-C4D7-4F80-89F9-41F911F85DDC}" dt="2021-09-11T21:59:19.677" v="213" actId="1076"/>
          <ac:picMkLst>
            <pc:docMk/>
            <pc:sldMk cId="994219701" sldId="855"/>
            <ac:picMk id="4" creationId="{6300ABD2-98AE-4312-B76B-8D2C93928839}"/>
          </ac:picMkLst>
        </pc:picChg>
      </pc:sldChg>
      <pc:sldChg chg="addSp delSp modSp add mod modAnim">
        <pc:chgData name="BOUDET Samuel" userId="30bfe7e0-2626-4fb2-a32d-dfe4bb39c775" providerId="ADAL" clId="{2546CACB-C4D7-4F80-89F9-41F911F85DDC}" dt="2021-09-11T21:59:58.859" v="221" actId="1076"/>
        <pc:sldMkLst>
          <pc:docMk/>
          <pc:sldMk cId="4165793526" sldId="856"/>
        </pc:sldMkLst>
        <pc:picChg chg="del">
          <ac:chgData name="BOUDET Samuel" userId="30bfe7e0-2626-4fb2-a32d-dfe4bb39c775" providerId="ADAL" clId="{2546CACB-C4D7-4F80-89F9-41F911F85DDC}" dt="2021-09-11T21:57:02.554" v="196" actId="478"/>
          <ac:picMkLst>
            <pc:docMk/>
            <pc:sldMk cId="4165793526" sldId="856"/>
            <ac:picMk id="3" creationId="{8019D6D5-F07F-4D40-B8AF-CA8F6A4AAE88}"/>
          </ac:picMkLst>
        </pc:picChg>
        <pc:picChg chg="add mod">
          <ac:chgData name="BOUDET Samuel" userId="30bfe7e0-2626-4fb2-a32d-dfe4bb39c775" providerId="ADAL" clId="{2546CACB-C4D7-4F80-89F9-41F911F85DDC}" dt="2021-09-11T21:59:52.644" v="220" actId="1076"/>
          <ac:picMkLst>
            <pc:docMk/>
            <pc:sldMk cId="4165793526" sldId="856"/>
            <ac:picMk id="4" creationId="{34B040AE-BDCF-4FED-9A92-0C1B6CFB533A}"/>
          </ac:picMkLst>
        </pc:picChg>
        <pc:picChg chg="add mod">
          <ac:chgData name="BOUDET Samuel" userId="30bfe7e0-2626-4fb2-a32d-dfe4bb39c775" providerId="ADAL" clId="{2546CACB-C4D7-4F80-89F9-41F911F85DDC}" dt="2021-09-11T21:59:58.859" v="221" actId="1076"/>
          <ac:picMkLst>
            <pc:docMk/>
            <pc:sldMk cId="4165793526" sldId="856"/>
            <ac:picMk id="5" creationId="{7FE9457A-EBD3-4068-963A-F1DA2199B0EC}"/>
          </ac:picMkLst>
        </pc:picChg>
      </pc:sldChg>
      <pc:sldChg chg="new">
        <pc:chgData name="BOUDET Samuel" userId="30bfe7e0-2626-4fb2-a32d-dfe4bb39c775" providerId="ADAL" clId="{2546CACB-C4D7-4F80-89F9-41F911F85DDC}" dt="2021-09-11T22:00:37.340" v="222" actId="680"/>
        <pc:sldMkLst>
          <pc:docMk/>
          <pc:sldMk cId="255482458" sldId="857"/>
        </pc:sldMkLst>
      </pc:sldChg>
      <pc:sldChg chg="addSp new mod">
        <pc:chgData name="BOUDET Samuel" userId="30bfe7e0-2626-4fb2-a32d-dfe4bb39c775" providerId="ADAL" clId="{2546CACB-C4D7-4F80-89F9-41F911F85DDC}" dt="2021-09-11T22:11:05.021" v="224" actId="22"/>
        <pc:sldMkLst>
          <pc:docMk/>
          <pc:sldMk cId="2434124881" sldId="858"/>
        </pc:sldMkLst>
        <pc:picChg chg="add">
          <ac:chgData name="BOUDET Samuel" userId="30bfe7e0-2626-4fb2-a32d-dfe4bb39c775" providerId="ADAL" clId="{2546CACB-C4D7-4F80-89F9-41F911F85DDC}" dt="2021-09-11T22:11:05.021" v="224" actId="22"/>
          <ac:picMkLst>
            <pc:docMk/>
            <pc:sldMk cId="2434124881" sldId="858"/>
            <ac:picMk id="3" creationId="{DAA3AEE6-E53D-42E5-81F6-97FA583123A7}"/>
          </ac:picMkLst>
        </pc:picChg>
      </pc:sldChg>
    </pc:docChg>
  </pc:docChgLst>
  <pc:docChgLst>
    <pc:chgData name="BOUDET Samuel" userId="30bfe7e0-2626-4fb2-a32d-dfe4bb39c775" providerId="ADAL" clId="{F3E5D4CF-E002-4775-8848-EE06F35E67EE}"/>
    <pc:docChg chg="delSld modSection">
      <pc:chgData name="BOUDET Samuel" userId="30bfe7e0-2626-4fb2-a32d-dfe4bb39c775" providerId="ADAL" clId="{F3E5D4CF-E002-4775-8848-EE06F35E67EE}" dt="2021-09-13T06:57:36.588" v="0" actId="2696"/>
      <pc:docMkLst>
        <pc:docMk/>
      </pc:docMkLst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322427549" sldId="776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744336045" sldId="777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846693104" sldId="778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245879757" sldId="779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554941525" sldId="780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4061262345" sldId="781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87348604" sldId="782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157552946" sldId="783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989970905" sldId="784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767509454" sldId="785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081087129" sldId="786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701296700" sldId="787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456371886" sldId="788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95930650" sldId="789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757364213" sldId="790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737582031" sldId="791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70267886" sldId="792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862062797" sldId="793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908743892" sldId="794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645640922" sldId="795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4989234" sldId="796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10606134" sldId="797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709393621" sldId="798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269370432" sldId="799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225161768" sldId="802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476992946" sldId="803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750818606" sldId="804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88148712" sldId="805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4291407915" sldId="806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733852379" sldId="807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395994981" sldId="808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4158310541" sldId="809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821962265" sldId="810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555492646" sldId="811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515341504" sldId="812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755011507" sldId="813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577012287" sldId="814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732660897" sldId="815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120589525" sldId="816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54168677" sldId="817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845508019" sldId="818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578170269" sldId="819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714509622" sldId="820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920092397" sldId="821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538306288" sldId="822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957827834" sldId="823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083949739" sldId="826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420130941" sldId="827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509014012" sldId="828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682925653" sldId="829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704061808" sldId="830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679169113" sldId="831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950710802" sldId="832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207659110" sldId="833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810986856" sldId="834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4289994107" sldId="835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716259957" sldId="836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555053056" sldId="837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066405479" sldId="838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345852888" sldId="839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948423450" sldId="840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918845643" sldId="841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736466590" sldId="842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1437365579" sldId="843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800751021" sldId="844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540923543" sldId="845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3193308754" sldId="847"/>
        </pc:sldMkLst>
      </pc:sldChg>
      <pc:sldChg chg="del">
        <pc:chgData name="BOUDET Samuel" userId="30bfe7e0-2626-4fb2-a32d-dfe4bb39c775" providerId="ADAL" clId="{F3E5D4CF-E002-4775-8848-EE06F35E67EE}" dt="2021-09-13T06:57:36.588" v="0" actId="2696"/>
        <pc:sldMkLst>
          <pc:docMk/>
          <pc:sldMk cId="2882019659" sldId="84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ED9B38-3B2C-499F-B1DF-08089C0C689D}" type="datetime1">
              <a:rPr lang="fr-FR" smtClean="0"/>
              <a:t>13/09/2021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D5D9EE4-FD73-441F-9FE4-28084827734D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dirty="0"/>
              <a:t>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869989-EB00-4EE7-BCB5-25BDC5BB29F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7313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 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Connecteur droit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cteur droit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cteur droit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droit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e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Connecteur droit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necteur droit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cteur droit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eur droit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necteur droit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e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Connecteur droit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Connecteur droit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Connecteur droit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Connecteur droit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Connecteur droit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Connecteur droit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necteur droit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necteur droit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cteur droit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e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Connecteur droit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Connecteur droit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necteur droit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eur droit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eur droit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e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Connecteur droit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necteur droit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necteur droit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Connecteur droit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necteur droit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Connecteur droit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eur droit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necteur droit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eur droit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cteur droit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cxnSp>
        <p:nvCxnSpPr>
          <p:cNvPr id="58" name="Connecteur droit 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A176B0-965F-4544-9616-EE8544EE860F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noProof="0" dirty="0"/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5A31EB-8F5C-49D8-8080-687668AB0A8C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6FA4CD-DBE0-4CD8-AEA3-2D799EE913BB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 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Connecteur droit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cteur droit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droit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e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Connecteur droit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cteur droit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eur droit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necteur droit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necteur droit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e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Connecteur droit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Connecteur droit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Connecteur droit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Connecteur droit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Connecteur droit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Connecteur droit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necteur droit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necteur droit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cteur droit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cteur droit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e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Connecteur droit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necteur droit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eur droit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eur droit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necteur droit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e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Connecteur droit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necteur droit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Connecteur droit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necteur droit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Connecteur droit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Connecteur droit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necteur droit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eur droit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cteur droit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necteur droit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58" name="Connecteur droit 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82A9C6-3B25-49D1-863F-791EDBD0D7D5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noProof="0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A54AC9-7D47-4695-A129-61BA9779EB6D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F5F17E-FFD4-4872-AC74-0DC9CC658C9B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e 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Connecteur droit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cteur droit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cteur droit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cteur droit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cteur droit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cteur droit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cteur droit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cteur droit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cteur droit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cteur droit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cteur droit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cteur droit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cteur droit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cteur droit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cteur droit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cteur droit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e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Connecteur droit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necteur droit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necteur droit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necteur droit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necteur droit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e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Connecteur droit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Connecteur droit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Connecteur droit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Connecteur droit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Connecteur droit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Connecteur droit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necteur droit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necteur droit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necteur droit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necteur droit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e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Connecteur droit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Connecteur droit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Connecteur droit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necteur droit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necteur droit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e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Connecteur droit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Connecteur droit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Connecteur droit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Connecteur droit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Connecteur droit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Connecteur droit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necteur droit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necteur droit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necteur droit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necteur droit 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Espace réservé du pied de page 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212" name="Espace réservé de la date 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CEC4A0-C81D-4419-8162-7B2ED7F46E28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214" name="Espace réservé du numéro de diapositive 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 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Connecteur droit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droit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droit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e 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Connecteur droit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necteur droit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necteur droit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necteur droit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e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Connecteur droit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Connecteur droit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Connecteur droit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Connecteur droit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Connecteur droit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Connecteur droit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cteur droit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cteur droit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necteur droit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necteur droit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e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Connecteur droit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eur droit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necteur droit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necteur droit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eur droit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e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Connecteur droit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necteur droit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Connecteur droit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Connecteur droit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Connecteur droit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Connecteur droit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cteur droit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necteur droit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onnecteur droit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eur droit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 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 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60" name="Connecteur droit 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375B3617-D427-45E8-BE98-B12BF76A8059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8" name="Espace réservé du numéro de diapositive 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 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Connecteur droit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droit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e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Connecteur droit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eur droit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necteur droit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necteur droit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necteur droit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e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Connecteur droit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Connecteur droit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Connecteur droit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Connecteur droit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Connecteur droit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Connecteur droit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necteur droit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cteur droit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cteur droit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necteur droit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e 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Connecteur droit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eur droit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eur droit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necteur droit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necteur droit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e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Connecteur droit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Connecteur droit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necteur droit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Connecteur droit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Connecteur droit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Connecteur droit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eur droit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cteur droit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necteur droit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onnecteur droit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cxnSp>
        <p:nvCxnSpPr>
          <p:cNvPr id="59" name="Connecteur droit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."/>
          <p:cNvSpPr>
            <a:spLocks noGrp="1"/>
          </p:cNvSpPr>
          <p:nvPr>
            <p:ph type="pic" idx="1" hasCustomPrompt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e 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Connecteur droit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cteur droit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cteur droit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cteur droit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cteur droit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cteur droit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cteur droit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cteur droit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cteur droit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cteur droit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cteur droit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cteur droit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cteur droit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cteur droit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cteur droit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cteur droit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e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Connecteur droit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Connecteur droit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Connecteur droit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Connecteur droit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Connecteur droit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e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Connecteur droit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Connecteur droit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Connecteur droit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Connecteur droit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Connecteur droit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Connecteur droit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Connecteur droit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Connecteur droit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Connecteur droit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Connecteur droit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e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Connecteur droit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Connecteur droit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Connecteur droit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Connecteur droit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Connecteur droit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e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Connecteur droit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Connecteur droit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Connecteur droit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Connecteur droit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Connecteur droit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Connecteur droit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Connecteur droit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Connecteur droit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Connecteur droit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Connecteur droit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cxnSp>
        <p:nvCxnSpPr>
          <p:cNvPr id="148" name="Connecteur droit 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ce réservé du pied de page 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43BA60B4-2820-4CAD-9F04-053483DCA915}" type="datetime1">
              <a:rPr lang="fr-FR" noProof="0" smtClean="0"/>
              <a:t>13/09/2021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78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627"/>
    </mc:Choice>
    <mc:Fallback xmlns="">
      <p:transition advTm="1062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0EB3B02-5E32-42D3-B181-977586F90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839"/>
            <a:ext cx="12192000" cy="655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06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019D6D5-F07F-4D40-B8AF-CA8F6A4AA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479"/>
            <a:ext cx="12192000" cy="645504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300ABD2-98AE-4312-B76B-8D2C93928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421" y="1643034"/>
            <a:ext cx="306526" cy="33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1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59259E-6 L -0.08125 -0.0317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62" y="-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4B040AE-BDCF-4FED-9A92-0C1B6CFB5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7" y="0"/>
            <a:ext cx="12159226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FE9457A-EBD3-4068-963A-F1DA2199B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474" y="4788570"/>
            <a:ext cx="306526" cy="33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79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L -0.08125 -0.0317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62" y="-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482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DAA3AEE6-E53D-42E5-81F6-97FA58312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3867"/>
            <a:ext cx="12192000" cy="635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12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33272" y="5432564"/>
            <a:ext cx="10030968" cy="770528"/>
          </a:xfrm>
        </p:spPr>
        <p:txBody>
          <a:bodyPr rtlCol="0">
            <a:normAutofit/>
          </a:bodyPr>
          <a:lstStyle/>
          <a:p>
            <a:pPr rtl="0"/>
            <a:r>
              <a:rPr lang="fr-FR" sz="3200" dirty="0"/>
              <a:t>Programmation Web 1 - Introduction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4A33CBAA-6B68-44C8-8498-2EA61BD53EE2}"/>
              </a:ext>
            </a:extLst>
          </p:cNvPr>
          <p:cNvSpPr txBox="1">
            <a:spLocks/>
          </p:cNvSpPr>
          <p:nvPr/>
        </p:nvSpPr>
        <p:spPr>
          <a:xfrm>
            <a:off x="1293845" y="4524385"/>
            <a:ext cx="9604310" cy="770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2000" b="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 dirty="0"/>
              <a:t>Professeur Petit Chat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55"/>
    </mc:Choice>
    <mc:Fallback xmlns="">
      <p:transition advTm="515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98065D-1B60-4F25-9473-B7837D6E3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E5A87F-EA1E-41A9-8F02-8A26FC8CD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224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6116">
        <p:fade/>
      </p:transition>
    </mc:Choice>
    <mc:Fallback xmlns="">
      <p:transition advTm="16116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ist cours youtube">
            <a:hlinkClick r:id="" action="ppaction://media"/>
            <a:extLst>
              <a:ext uri="{FF2B5EF4-FFF2-40B4-BE49-F238E27FC236}">
                <a16:creationId xmlns:a16="http://schemas.microsoft.com/office/drawing/2014/main" id="{34422A3E-93E9-4E14-AF7D-AF98567A3A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9405" b="7528"/>
          <a:stretch/>
        </p:blipFill>
        <p:spPr>
          <a:xfrm>
            <a:off x="0" y="713232"/>
            <a:ext cx="12192000" cy="569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3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618"/>
    </mc:Choice>
    <mc:Fallback xmlns="">
      <p:transition advTm="17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8791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art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A1389719-E355-490F-B7A1-D7B76DDD15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9466" b="7468"/>
          <a:stretch/>
        </p:blipFill>
        <p:spPr>
          <a:xfrm>
            <a:off x="0" y="649224"/>
            <a:ext cx="12192000" cy="569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86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462BC5E4-A43A-4277-9C18-DABF35D61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6472"/>
            <a:ext cx="12192000" cy="580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98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9073F5C-8287-4AA6-A2C4-05195FC20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523"/>
            <a:ext cx="12192000" cy="576095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895E252-0A9B-4342-8D3A-A9A70394A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341" y="4623978"/>
            <a:ext cx="306526" cy="33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00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7037E-7 L -0.06406 -0.0240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3" y="-1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FE0EF73-4849-452F-8A3E-7E0FD3B265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91" r="7467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32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heme/theme1.xml><?xml version="1.0" encoding="utf-8"?>
<a:theme xmlns:a="http://schemas.openxmlformats.org/drawingml/2006/main" name="Grille « Diamant » 16 x 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27_TF03031015.potx" id="{279D8483-FEC4-493E-8623-50EDEE572571}" vid="{C6323C96-A580-438B-819B-4C114D20E042}"/>
    </a:ext>
  </a:extLst>
</a:theme>
</file>

<file path=ppt/theme/theme2.xml><?xml version="1.0" encoding="utf-8"?>
<a:theme xmlns:a="http://schemas.openxmlformats.org/drawingml/2006/main" name="Thème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Grille losanges (grand écran)</Template>
  <TotalTime>25389</TotalTime>
  <Words>9</Words>
  <Application>Microsoft Office PowerPoint</Application>
  <PresentationFormat>Grand écran</PresentationFormat>
  <Paragraphs>3</Paragraphs>
  <Slides>14</Slides>
  <Notes>1</Notes>
  <HiddenSlides>0</HiddenSlides>
  <MMClips>2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6" baseType="lpstr">
      <vt:lpstr>Arial</vt:lpstr>
      <vt:lpstr>Grille « Diamant » 16 x 9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Sam portable</dc:creator>
  <cp:lastModifiedBy>BOUDET Samuel</cp:lastModifiedBy>
  <cp:revision>668</cp:revision>
  <dcterms:created xsi:type="dcterms:W3CDTF">2020-08-15T09:32:45Z</dcterms:created>
  <dcterms:modified xsi:type="dcterms:W3CDTF">2021-09-13T06:57:38Z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